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6"/>
  </p:notesMasterIdLst>
  <p:sldIdLst>
    <p:sldId id="256" r:id="rId2"/>
    <p:sldId id="260" r:id="rId3"/>
    <p:sldId id="265" r:id="rId4"/>
    <p:sldId id="266" r:id="rId5"/>
  </p:sldIdLst>
  <p:sldSz cx="9144000" cy="6858000" type="screen4x3"/>
  <p:notesSz cx="6858000" cy="9144000"/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7777"/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5C22544A-7EE6-4342-B048-85BDC9FD1C3A}" styleName="Medium Style 2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scrgbClr r="0" g="0" b="0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95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C238408C-6839-46EE-8131-EDA75C487F2E}" type="datetimeFigureOut">
              <a:rPr lang="en-US" smtClean="0"/>
              <a:pPr/>
              <a:t>2/19/2010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87D77045-401A-4D5E-BFE3-54C21A8A66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3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36" name="Shape 35"/>
          <p:cNvSpPr>
            <a:spLocks/>
          </p:cNvSpPr>
          <p:nvPr/>
        </p:nvSpPr>
        <p:spPr bwMode="auto">
          <a:xfrm>
            <a:off x="4821864" y="1066800"/>
            <a:ext cx="4343400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43" name="Shape 42"/>
          <p:cNvSpPr>
            <a:spLocks/>
          </p:cNvSpPr>
          <p:nvPr/>
        </p:nvSpPr>
        <p:spPr bwMode="auto">
          <a:xfrm>
            <a:off x="290624" y="-14176"/>
            <a:ext cx="5562600" cy="6553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2" name="Shape 21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4" name="Shape 23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6" name="Shape 25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7" name="Shape 26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77000" y="6416675"/>
            <a:ext cx="2133600" cy="365125"/>
          </a:xfrm>
        </p:spPr>
        <p:txBody>
          <a:bodyPr/>
          <a:lstStyle>
            <a:extLst/>
          </a:lstStyle>
          <a:p>
            <a:fld id="{2FE0F986-97BF-4609-8013-A6BC409E30E6}" type="datetime1">
              <a:rPr lang="en-US" smtClean="0"/>
              <a:t>2/19/2010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914400" y="6416675"/>
            <a:ext cx="5562600" cy="365125"/>
          </a:xfrm>
        </p:spPr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610600" y="6416675"/>
            <a:ext cx="457200" cy="365125"/>
          </a:xfrm>
        </p:spPr>
        <p:txBody>
          <a:bodyPr/>
          <a:lstStyle>
            <a:extLst/>
          </a:lstStyle>
          <a:p>
            <a:fld id="{72AC53DF-4216-466D-99A7-94400E6C2A2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45" name="Rectangle 44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alpha val="50000"/>
              <a:satMod val="18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33400" y="464504"/>
            <a:ext cx="8153400" cy="774192"/>
          </a:xfrm>
        </p:spPr>
        <p:txBody>
          <a:bodyPr/>
          <a:lstStyle>
            <a:lvl1pPr marR="9144" algn="r">
              <a:defRPr sz="380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838381" y="1371600"/>
            <a:ext cx="3848419" cy="457200"/>
          </a:xfrm>
        </p:spPr>
        <p:txBody>
          <a:bodyPr tIns="0"/>
          <a:lstStyle>
            <a:lvl1pPr marL="0" indent="0" algn="r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59" name="Rectangle 5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60" name="Rectangle 5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62" name="Rectangle 6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6E17A9-796C-4DE0-AE9B-FC1A70BFBC48}" type="datetime1">
              <a:rPr lang="en-US" smtClean="0"/>
              <a:t>2/19/2010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352800"/>
            <a:ext cx="7772400" cy="1974059"/>
          </a:xfrm>
        </p:spPr>
        <p:txBody>
          <a:bodyPr anchor="b">
            <a:scene3d>
              <a:camera prst="orthographicFront">
                <a:rot lat="0" lon="0" rev="0"/>
              </a:camera>
              <a:lightRig rig="contrasting" dir="t">
                <a:rot lat="0" lon="0" rev="7500000"/>
              </a:lightRig>
            </a:scene3d>
            <a:sp3d contourW="6350" prstMaterial="metal">
              <a:bevelT w="13081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>
              <a:buNone/>
              <a:defRPr lang="en-US" sz="4000" b="1" cap="all" dirty="0">
                <a:ln/>
                <a:solidFill>
                  <a:schemeClr val="tx1"/>
                </a:solidFill>
                <a:effectLst>
                  <a:reflection blurRad="12700" stA="50000" endPos="50000" dir="5400000" sy="-100000" rotWithShape="0"/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5334000"/>
            <a:ext cx="7772400" cy="1052512"/>
          </a:xfrm>
        </p:spPr>
        <p:txBody>
          <a:bodyPr anchor="t"/>
          <a:lstStyle>
            <a:lvl1pPr marL="374904"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B7D796-7AE4-4804-ABE4-CBC84D88A767}" type="datetime1">
              <a:rPr lang="en-US" smtClean="0"/>
              <a:t>2/19/2010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6416675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1295400"/>
          </a:xfrm>
        </p:spPr>
        <p:txBody>
          <a:bodyPr anchor="ctr"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600200"/>
            <a:ext cx="4038600" cy="4525963"/>
          </a:xfrm>
        </p:spPr>
        <p:txBody>
          <a:bodyPr/>
          <a:lstStyle>
            <a:lvl1pPr marL="0" indent="0">
              <a:buFontTx/>
              <a:buNone/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C3C3A0-EB81-47DE-873B-A63C41691327}" type="datetime1">
              <a:rPr lang="en-US" smtClean="0"/>
              <a:t>2/19/2010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2305044" y="3867144"/>
            <a:ext cx="4533900" cy="1601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402264"/>
            <a:ext cx="8686800" cy="886265"/>
          </a:xfrm>
          <a:prstGeom prst="rect">
            <a:avLst/>
          </a:prstGeom>
          <a:solidFill>
            <a:schemeClr val="bg2">
              <a:alpha val="50000"/>
              <a:satMod val="18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39BDCC-2AEC-4213-8620-9888E07CE70D}" type="datetime1">
              <a:rPr lang="en-US" smtClean="0"/>
              <a:t>2/19/2010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470B2-FD4C-48AD-9BEF-6D3B0FAD71DA}" type="datetime1">
              <a:rPr lang="en-US" smtClean="0"/>
              <a:t>2/19/2010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018FAE-E797-4E92-A486-C25CC225EA66}" type="datetime1">
              <a:rPr lang="en-US" smtClean="0"/>
              <a:t>2/19/2010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6CCD31-3BB5-4B7D-AEC0-B8803E510660}" type="datetime1">
              <a:rPr lang="en-US" smtClean="0"/>
              <a:t>2/19/2010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8" name="Group 17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6858000" cy="914400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6712" y="1905000"/>
            <a:ext cx="8778240" cy="4960144"/>
          </a:xfrm>
        </p:spPr>
        <p:txBody>
          <a:bodyPr/>
          <a:lstStyle>
            <a:lvl1pPr>
              <a:buNone/>
              <a:defRPr sz="3200"/>
            </a:lvl1pPr>
            <a:extLst/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14" name="Group 17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60E60C-0C59-46BB-B4A3-2A78AA53AF61}" type="datetime1">
              <a:rPr lang="en-US" smtClean="0"/>
              <a:t>2/19/2010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>
              <a:defRPr sz="1100">
                <a:solidFill>
                  <a:schemeClr val="tx2"/>
                </a:solidFill>
              </a:defRPr>
            </a:lvl1pPr>
            <a:extLst/>
          </a:lstStyle>
          <a:p>
            <a:fld id="{9FDA597A-C796-4C42-BC35-9925906BB051}" type="datetime1">
              <a:rPr lang="en-US" smtClean="0">
                <a:solidFill>
                  <a:schemeClr val="tx2"/>
                </a:solidFill>
              </a:rPr>
              <a:t>2/19/2010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>
              <a:defRPr sz="1100">
                <a:solidFill>
                  <a:schemeClr val="tx2"/>
                </a:solidFill>
              </a:defRPr>
            </a:lvl1pPr>
            <a:extLst/>
          </a:lstStyle>
          <a:p>
            <a:pPr algn="r"/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>
              <a:defRPr sz="1200">
                <a:solidFill>
                  <a:schemeClr val="tx2"/>
                </a:solidFill>
              </a:defRPr>
            </a:lvl1pPr>
            <a:extLst/>
          </a:lstStyle>
          <a:p>
            <a:pPr algn="l"/>
            <a:fld id="{72AC53DF-4216-466D-99A7-94400E6C2A25}" type="slidenum">
              <a:rPr lang="en-US" sz="1200" smtClean="0">
                <a:solidFill>
                  <a:schemeClr val="tx2"/>
                </a:solidFill>
              </a:rPr>
              <a:pPr algn="l"/>
              <a:t>‹#›</a:t>
            </a:fld>
            <a:endParaRPr lang="en-US" sz="1200">
              <a:solidFill>
                <a:schemeClr val="tx2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hdr="0" dt="0"/>
  <p:txStyles>
    <p:titleStyle>
      <a:lvl1pPr algn="l" rtl="0" eaLnBrk="1" latinLnBrk="0" hangingPunct="1">
        <a:spcBef>
          <a:spcPct val="0"/>
        </a:spcBef>
        <a:buNone/>
        <a:defRPr sz="4000" kern="1200" spc="-150" baseline="0">
          <a:solidFill>
            <a:schemeClr val="tx2">
              <a:satMod val="200000"/>
            </a:schemeClr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SzPct val="95000"/>
        <a:buFont typeface="Wingdings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/>
          </p:cNvSpPr>
          <p:nvPr>
            <p:ph type="body" idx="1"/>
          </p:nvPr>
        </p:nvSpPr>
        <p:spPr>
          <a:xfrm>
            <a:off x="914400" y="5334000"/>
            <a:ext cx="7772400" cy="1143000"/>
          </a:xfrm>
        </p:spPr>
        <p:txBody>
          <a:bodyPr/>
          <a:lstStyle>
            <a:extLst/>
          </a:lstStyle>
          <a:p>
            <a:r>
              <a:rPr lang="en-US" dirty="0" smtClean="0"/>
              <a:t>Your Name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914400" y="4724400"/>
            <a:ext cx="7772400" cy="602459"/>
          </a:xfrm>
        </p:spPr>
        <p:txBody>
          <a:bodyPr/>
          <a:lstStyle/>
          <a:p>
            <a:r>
              <a:rPr sz="3200" smtClean="0"/>
              <a:t>Introducing And Thanking A </a:t>
            </a:r>
            <a:r>
              <a:rPr sz="3200" smtClean="0"/>
              <a:t>Speaker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/>
          <p:cNvSpPr>
            <a:spLocks noGrp="1"/>
          </p:cNvSpPr>
          <p:nvPr>
            <p:ph type="title"/>
          </p:nvPr>
        </p:nvSpPr>
        <p:spPr>
          <a:xfrm>
            <a:off x="762000" y="533400"/>
            <a:ext cx="7772400" cy="602459"/>
          </a:xfrm>
        </p:spPr>
        <p:txBody>
          <a:bodyPr/>
          <a:lstStyle/>
          <a:p>
            <a:r>
              <a:rPr sz="3200" smtClean="0"/>
              <a:t>INTRODUCTION</a:t>
            </a:r>
            <a:endParaRPr lang="en-US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0"/>
          </a:blip>
          <a:srcRect l="10217" b="10316"/>
          <a:stretch>
            <a:fillRect/>
          </a:stretch>
        </p:blipFill>
        <p:spPr bwMode="black">
          <a:xfrm>
            <a:off x="606425" y="5648325"/>
            <a:ext cx="1984375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3352800" y="6577013"/>
            <a:ext cx="4343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Copyright 1996-2001 © Dale Carnegie &amp; Associates, Inc.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z="1800" smtClean="0"/>
              <a:pPr/>
              <a:t>2</a:t>
            </a:fld>
            <a:endParaRPr lang="en-US" sz="1800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600200"/>
            <a:ext cx="7543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3000"/>
              <a:buFontTx/>
              <a:buChar char="•"/>
            </a:pPr>
            <a:r>
              <a:rPr lang="en-US" dirty="0" smtClean="0">
                <a:latin typeface="Arial" pitchFamily="34" charset="0"/>
              </a:rPr>
              <a:t>Dale Carnegie Training® can help you </a:t>
            </a:r>
            <a:r>
              <a:rPr lang="en-US" dirty="0" err="1" smtClean="0">
                <a:latin typeface="Arial" pitchFamily="34" charset="0"/>
              </a:rPr>
              <a:t>introdyuce</a:t>
            </a:r>
            <a:r>
              <a:rPr lang="en-US" dirty="0" smtClean="0">
                <a:latin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</a:rPr>
              <a:t>your </a:t>
            </a:r>
            <a:r>
              <a:rPr lang="en-US" dirty="0" err="1" smtClean="0">
                <a:latin typeface="Arial" pitchFamily="34" charset="0"/>
              </a:rPr>
              <a:t>speker</a:t>
            </a:r>
            <a:r>
              <a:rPr lang="en-US" dirty="0" smtClean="0">
                <a:latin typeface="Arial" pitchFamily="34" charset="0"/>
              </a:rPr>
              <a:t>.  Copy and </a:t>
            </a:r>
            <a:r>
              <a:rPr lang="en-US" dirty="0" err="1" smtClean="0">
                <a:latin typeface="Arial" pitchFamily="34" charset="0"/>
              </a:rPr>
              <a:t>piste</a:t>
            </a:r>
            <a:r>
              <a:rPr lang="en-US" dirty="0" smtClean="0">
                <a:latin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</a:rPr>
              <a:t>this slide at the </a:t>
            </a:r>
            <a:r>
              <a:rPr lang="en-US" dirty="0" err="1" smtClean="0">
                <a:latin typeface="Arial" pitchFamily="34" charset="0"/>
              </a:rPr>
              <a:t>begining</a:t>
            </a:r>
            <a:r>
              <a:rPr lang="en-US" dirty="0" smtClean="0">
                <a:latin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</a:rPr>
              <a:t>of </a:t>
            </a:r>
            <a:r>
              <a:rPr lang="en-US" dirty="0" err="1" smtClean="0">
                <a:latin typeface="Arial" pitchFamily="34" charset="0"/>
              </a:rPr>
              <a:t>yor</a:t>
            </a:r>
            <a:r>
              <a:rPr lang="en-US" dirty="0" smtClean="0">
                <a:latin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</a:rPr>
              <a:t>speker’s</a:t>
            </a:r>
            <a:r>
              <a:rPr lang="en-US" dirty="0" smtClean="0">
                <a:latin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</a:rPr>
              <a:t>presenttion</a:t>
            </a:r>
            <a:r>
              <a:rPr lang="en-US" dirty="0" smtClean="0">
                <a:latin typeface="Arial" pitchFamily="34" charset="0"/>
              </a:rPr>
              <a:t>, then use it during the </a:t>
            </a:r>
            <a:r>
              <a:rPr lang="en-US" dirty="0" err="1" smtClean="0">
                <a:latin typeface="Arial" pitchFamily="34" charset="0"/>
              </a:rPr>
              <a:t>presenttion</a:t>
            </a:r>
            <a:r>
              <a:rPr lang="en-US" dirty="0" smtClean="0">
                <a:latin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</a:rPr>
              <a:t>to </a:t>
            </a:r>
            <a:r>
              <a:rPr lang="en-US" dirty="0" err="1" smtClean="0">
                <a:latin typeface="Arial" pitchFamily="34" charset="0"/>
              </a:rPr>
              <a:t>to</a:t>
            </a:r>
            <a:r>
              <a:rPr lang="en-US" dirty="0" smtClean="0">
                <a:latin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</a:rPr>
              <a:t>introdyuce</a:t>
            </a:r>
            <a:r>
              <a:rPr lang="en-US" dirty="0" smtClean="0">
                <a:latin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</a:rPr>
              <a:t>the </a:t>
            </a:r>
            <a:r>
              <a:rPr lang="en-US" dirty="0" err="1" smtClean="0">
                <a:latin typeface="Arial" pitchFamily="34" charset="0"/>
              </a:rPr>
              <a:t>speker</a:t>
            </a:r>
            <a:r>
              <a:rPr lang="en-US" dirty="0" smtClean="0">
                <a:latin typeface="Arial" pitchFamily="34" charset="0"/>
              </a:rPr>
              <a:t>.  When you </a:t>
            </a:r>
            <a:r>
              <a:rPr lang="en-US" dirty="0" err="1" smtClean="0">
                <a:latin typeface="Arial" pitchFamily="34" charset="0"/>
              </a:rPr>
              <a:t>piste</a:t>
            </a:r>
            <a:r>
              <a:rPr lang="en-US" dirty="0" smtClean="0">
                <a:latin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</a:rPr>
              <a:t>it, PowerPoint </a:t>
            </a:r>
            <a:r>
              <a:rPr lang="en-US" dirty="0" err="1" smtClean="0">
                <a:latin typeface="Arial" pitchFamily="34" charset="0"/>
              </a:rPr>
              <a:t>wil</a:t>
            </a:r>
            <a:r>
              <a:rPr lang="en-US" dirty="0" smtClean="0">
                <a:latin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</a:rPr>
              <a:t>automaticaly</a:t>
            </a:r>
            <a:r>
              <a:rPr lang="en-US" dirty="0" smtClean="0">
                <a:latin typeface="Arial" pitchFamily="34" charset="0"/>
              </a:rPr>
              <a:t> apply </a:t>
            </a:r>
            <a:r>
              <a:rPr lang="en-US" dirty="0" smtClean="0">
                <a:latin typeface="Arial" pitchFamily="34" charset="0"/>
              </a:rPr>
              <a:t>the look of </a:t>
            </a:r>
            <a:r>
              <a:rPr lang="en-US" dirty="0" err="1" smtClean="0">
                <a:latin typeface="Arial" pitchFamily="34" charset="0"/>
              </a:rPr>
              <a:t>yor</a:t>
            </a:r>
            <a:r>
              <a:rPr lang="en-US" dirty="0" smtClean="0">
                <a:latin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</a:rPr>
              <a:t>speker’s</a:t>
            </a:r>
            <a:r>
              <a:rPr lang="en-US" dirty="0" smtClean="0">
                <a:latin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</a:rPr>
              <a:t>presenttion</a:t>
            </a:r>
            <a:r>
              <a:rPr lang="en-US" dirty="0" smtClean="0">
                <a:latin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0"/>
          </a:blip>
          <a:srcRect l="10217" b="10316"/>
          <a:stretch>
            <a:fillRect/>
          </a:stretch>
        </p:blipFill>
        <p:spPr bwMode="black">
          <a:xfrm>
            <a:off x="606425" y="5648325"/>
            <a:ext cx="1984375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352800" y="6577013"/>
            <a:ext cx="4343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Copyright 1996-2001 © Dale Carnegie &amp; Associates, Inc.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416675"/>
            <a:ext cx="457200" cy="365125"/>
          </a:xfrm>
        </p:spPr>
        <p:txBody>
          <a:bodyPr/>
          <a:lstStyle/>
          <a:p>
            <a:fld id="{1AD93096-5B34-4342-9326-69289CEAE4C2}" type="slidenum">
              <a:rPr lang="en-US" sz="1400" smtClean="0"/>
              <a:pPr/>
              <a:t>3</a:t>
            </a:fld>
            <a:endParaRPr lang="en-US" sz="1400" dirty="0"/>
          </a:p>
        </p:txBody>
      </p:sp>
      <p:sp>
        <p:nvSpPr>
          <p:cNvPr id="12" name="Title 5"/>
          <p:cNvSpPr>
            <a:spLocks noGrp="1"/>
          </p:cNvSpPr>
          <p:nvPr>
            <p:ph type="title"/>
          </p:nvPr>
        </p:nvSpPr>
        <p:spPr>
          <a:xfrm>
            <a:off x="762000" y="533400"/>
            <a:ext cx="7772400" cy="602459"/>
          </a:xfrm>
        </p:spPr>
        <p:txBody>
          <a:bodyPr/>
          <a:lstStyle/>
          <a:p>
            <a:r>
              <a:rPr sz="3200" smtClean="0"/>
              <a:t>INTRODUCTION</a:t>
            </a:r>
            <a:endParaRPr lang="en-US" sz="3200" dirty="0"/>
          </a:p>
        </p:txBody>
      </p:sp>
      <p:sp>
        <p:nvSpPr>
          <p:cNvPr id="13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600200"/>
            <a:ext cx="7543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3000"/>
              <a:buFontTx/>
              <a:buChar char="•"/>
              <a:tabLst/>
            </a:pP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When introducing a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speker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, first explain the importance of the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topick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and how the audience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wil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benefit.  Then, tell why the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the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speker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is qualified to speak on this topic.  End with the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speker’s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name.  Be enthusiastic, and you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wil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sell the audience on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listenning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actively to the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presenttion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.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0"/>
          </a:blip>
          <a:srcRect l="10217" b="10316"/>
          <a:stretch>
            <a:fillRect/>
          </a:stretch>
        </p:blipFill>
        <p:spPr bwMode="black">
          <a:xfrm>
            <a:off x="606425" y="5648325"/>
            <a:ext cx="1984375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352800" y="6577013"/>
            <a:ext cx="4343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Copyright 1996-2001 © Dale Carnegie &amp; Associates, Inc.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416675"/>
            <a:ext cx="457200" cy="365125"/>
          </a:xfrm>
        </p:spPr>
        <p:txBody>
          <a:bodyPr/>
          <a:lstStyle/>
          <a:p>
            <a:fld id="{1AD93096-5B34-4342-9326-69289CEAE4C2}" type="slidenum">
              <a:rPr lang="en-US" sz="1400" smtClean="0"/>
              <a:pPr/>
              <a:t>4</a:t>
            </a:fld>
            <a:endParaRPr lang="en-US" sz="1400" dirty="0"/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762000" y="533400"/>
            <a:ext cx="7772400" cy="602459"/>
          </a:xfrm>
        </p:spPr>
        <p:txBody>
          <a:bodyPr/>
          <a:lstStyle/>
          <a:p>
            <a:r>
              <a:rPr sz="3200" smtClean="0"/>
              <a:t>INTRODUCTION</a:t>
            </a:r>
            <a:endParaRPr lang="en-US" sz="3200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600200"/>
            <a:ext cx="7543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42900" lv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3000"/>
              <a:buFontTx/>
              <a:buChar char="•"/>
            </a:pPr>
            <a:r>
              <a:rPr lang="en-US" sz="3000" dirty="0" smtClean="0">
                <a:latin typeface="Arial" pitchFamily="34" charset="0"/>
              </a:rPr>
              <a:t>Your introduction </a:t>
            </a:r>
            <a:r>
              <a:rPr lang="en-US" sz="3000" dirty="0" err="1" smtClean="0">
                <a:latin typeface="Arial" pitchFamily="34" charset="0"/>
              </a:rPr>
              <a:t>shuld</a:t>
            </a:r>
            <a:r>
              <a:rPr lang="en-US" sz="3000" dirty="0" smtClean="0">
                <a:latin typeface="Arial" pitchFamily="34" charset="0"/>
              </a:rPr>
              <a:t> </a:t>
            </a:r>
            <a:r>
              <a:rPr lang="en-US" sz="3000" dirty="0" smtClean="0">
                <a:latin typeface="Arial" pitchFamily="34" charset="0"/>
              </a:rPr>
              <a:t>take no longer than </a:t>
            </a:r>
            <a:r>
              <a:rPr lang="en-US" sz="3000" dirty="0" err="1" smtClean="0">
                <a:latin typeface="Arial" pitchFamily="34" charset="0"/>
              </a:rPr>
              <a:t>sixtuy</a:t>
            </a:r>
            <a:r>
              <a:rPr lang="en-US" sz="3000" dirty="0" smtClean="0">
                <a:latin typeface="Arial" pitchFamily="34" charset="0"/>
              </a:rPr>
              <a:t> </a:t>
            </a:r>
            <a:r>
              <a:rPr lang="en-US" sz="3000" dirty="0" smtClean="0">
                <a:latin typeface="Arial" pitchFamily="34" charset="0"/>
              </a:rPr>
              <a:t>seconds.  At the end of the </a:t>
            </a:r>
            <a:r>
              <a:rPr lang="en-US" sz="3000" dirty="0" err="1" smtClean="0">
                <a:latin typeface="Arial" pitchFamily="34" charset="0"/>
              </a:rPr>
              <a:t>presenttion</a:t>
            </a:r>
            <a:r>
              <a:rPr lang="en-US" sz="3000" dirty="0" smtClean="0">
                <a:latin typeface="Arial" pitchFamily="34" charset="0"/>
              </a:rPr>
              <a:t>, be sure to take about 30 seconds to thank the </a:t>
            </a:r>
            <a:r>
              <a:rPr lang="en-US" sz="3000" dirty="0" err="1" smtClean="0">
                <a:latin typeface="Arial" pitchFamily="34" charset="0"/>
              </a:rPr>
              <a:t>speker</a:t>
            </a:r>
            <a:r>
              <a:rPr lang="en-US" sz="3000" dirty="0" smtClean="0">
                <a:latin typeface="Arial" pitchFamily="34" charset="0"/>
              </a:rPr>
              <a:t>.  When thanking a </a:t>
            </a:r>
            <a:r>
              <a:rPr lang="en-US" sz="3000" dirty="0" err="1" smtClean="0">
                <a:latin typeface="Arial" pitchFamily="34" charset="0"/>
              </a:rPr>
              <a:t>speker</a:t>
            </a:r>
            <a:r>
              <a:rPr lang="en-US" sz="3000" dirty="0" smtClean="0">
                <a:latin typeface="Arial" pitchFamily="34" charset="0"/>
              </a:rPr>
              <a:t>, relate a specific reason why the </a:t>
            </a:r>
            <a:r>
              <a:rPr lang="en-US" sz="3000" dirty="0" err="1" smtClean="0">
                <a:latin typeface="Arial" pitchFamily="34" charset="0"/>
              </a:rPr>
              <a:t>speker’s</a:t>
            </a:r>
            <a:r>
              <a:rPr lang="en-US" sz="3000" dirty="0" smtClean="0">
                <a:latin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</a:rPr>
              <a:t>presenttion</a:t>
            </a:r>
            <a:r>
              <a:rPr lang="en-US" sz="3000" dirty="0" smtClean="0">
                <a:latin typeface="Arial" pitchFamily="34" charset="0"/>
              </a:rPr>
              <a:t> </a:t>
            </a:r>
            <a:r>
              <a:rPr lang="en-US" sz="3000" dirty="0" smtClean="0">
                <a:latin typeface="Arial" pitchFamily="34" charset="0"/>
              </a:rPr>
              <a:t>was relevant to the </a:t>
            </a:r>
            <a:r>
              <a:rPr lang="en-US" sz="3000" dirty="0" err="1" smtClean="0">
                <a:latin typeface="Arial" pitchFamily="34" charset="0"/>
              </a:rPr>
              <a:t>the</a:t>
            </a:r>
            <a:r>
              <a:rPr lang="en-US" sz="3000" dirty="0" smtClean="0">
                <a:latin typeface="Arial" pitchFamily="34" charset="0"/>
              </a:rPr>
              <a:t> audience</a:t>
            </a:r>
            <a:r>
              <a:rPr lang="en-US" sz="3000" dirty="0" smtClean="0">
                <a:latin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roducingPowerPoint2007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53000"/>
                <a:satMod val="200000"/>
              </a:schemeClr>
              <a:schemeClr val="phClr">
                <a:tint val="78000"/>
                <a:satMod val="230000"/>
              </a:schemeClr>
            </a:duotone>
          </a:blip>
          <a:tile tx="0" ty="0" sx="90000" sy="9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IntroducingPowerPoint2007</Template>
  <TotalTime>0</TotalTime>
  <Words>204</Words>
  <Application>Microsoft Office PowerPoint</Application>
  <PresentationFormat>On-screen Show (4:3)</PresentationFormat>
  <Paragraphs>18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IntroducingPowerPoint2007</vt:lpstr>
      <vt:lpstr>Introducing And Thanking A Speaker</vt:lpstr>
      <vt:lpstr>INTRODUCTION</vt:lpstr>
      <vt:lpstr>INTRODUCTION</vt:lpstr>
      <vt:lpstr>INTRODUCTION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2010-02-19T09:05:02Z</dcterms:created>
  <dcterms:modified xsi:type="dcterms:W3CDTF">2010-02-19T09:17:53Z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1033</vt:i4>
  </property>
  <property fmtid="{D5CDD505-2E9C-101B-9397-08002B2CF9AE}" pid="3" name="_Version">
    <vt:lpwstr>12.0.4518</vt:lpwstr>
  </property>
</Properties>
</file>