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>
      <p:cViewPr varScale="1">
        <p:scale>
          <a:sx n="37" d="100"/>
          <a:sy n="37" d="100"/>
        </p:scale>
        <p:origin x="76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2988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10401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586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437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5216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6307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3084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0355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618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074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7145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CDEE0-4010-4477-9077-E5A7E0A711FD}" type="datetimeFigureOut">
              <a:rPr lang="en-PH" smtClean="0"/>
              <a:t>05/05/2020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2DAB4-CCBA-4FD4-BFB7-BC714DD06B5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659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00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47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9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3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62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2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0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8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93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40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Canossa</dc:creator>
  <cp:lastModifiedBy>Canossa</cp:lastModifiedBy>
  <cp:revision>3</cp:revision>
  <dcterms:created xsi:type="dcterms:W3CDTF">2020-05-05T06:29:31Z</dcterms:created>
  <dcterms:modified xsi:type="dcterms:W3CDTF">2020-05-05T07:16:28Z</dcterms:modified>
</cp:coreProperties>
</file>