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0" r:id="rId3"/>
    <p:sldId id="263" r:id="rId4"/>
    <p:sldId id="262" r:id="rId5"/>
    <p:sldId id="264" r:id="rId6"/>
    <p:sldId id="265" r:id="rId7"/>
    <p:sldId id="266" r:id="rId8"/>
    <p:sldId id="268" r:id="rId9"/>
    <p:sldId id="269" r:id="rId10"/>
    <p:sldId id="270" r:id="rId11"/>
    <p:sldId id="280" r:id="rId12"/>
    <p:sldId id="275" r:id="rId13"/>
    <p:sldId id="277" r:id="rId14"/>
    <p:sldId id="282" r:id="rId15"/>
    <p:sldId id="283" r:id="rId16"/>
    <p:sldId id="271" r:id="rId17"/>
    <p:sldId id="272" r:id="rId18"/>
    <p:sldId id="281" r:id="rId19"/>
    <p:sldId id="273" r:id="rId20"/>
    <p:sldId id="276" r:id="rId21"/>
    <p:sldId id="278" r:id="rId22"/>
    <p:sldId id="279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29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5" autoAdjust="0"/>
    <p:restoredTop sz="94660"/>
  </p:normalViewPr>
  <p:slideViewPr>
    <p:cSldViewPr>
      <p:cViewPr varScale="1">
        <p:scale>
          <a:sx n="65" d="100"/>
          <a:sy n="65" d="100"/>
        </p:scale>
        <p:origin x="-4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153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120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911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83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621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4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6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230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25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543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5665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4BC48-CB66-4740-90F4-E55DC7CC1BC4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8E812-D884-470A-AB57-2B53315AA50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7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4.wdp"/><Relationship Id="rId5" Type="http://schemas.openxmlformats.org/officeDocument/2006/relationships/image" Target="../media/image6.png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447800" y="3392129"/>
            <a:ext cx="624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dirty="0" smtClean="0">
                <a:ln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KBDunkTank" pitchFamily="2" charset="0"/>
                <a:ea typeface="KBDunkTank" pitchFamily="2" charset="0"/>
              </a:rPr>
              <a:t>Subtraction</a:t>
            </a:r>
            <a:endParaRPr lang="en-US" sz="8000" dirty="0">
              <a:ln>
                <a:solidFill>
                  <a:schemeClr val="bg1"/>
                </a:solidFill>
              </a:ln>
              <a:solidFill>
                <a:sysClr val="windowText" lastClr="000000"/>
              </a:solidFill>
              <a:latin typeface="KBDunkTank" pitchFamily="2" charset="0"/>
              <a:ea typeface="KBDunkTank" pitchFamily="2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2860295" y="2733020"/>
            <a:ext cx="399508" cy="695980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057400" y="220980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take away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18" name="Straight Arrow Connector 17"/>
          <p:cNvCxnSpPr/>
          <p:nvPr/>
        </p:nvCxnSpPr>
        <p:spPr>
          <a:xfrm flipH="1" flipV="1">
            <a:off x="5849579" y="2780072"/>
            <a:ext cx="471966" cy="694229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131833" y="2254394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remove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3028408" y="4715568"/>
            <a:ext cx="358490" cy="80384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2362200" y="551941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difference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5849579" y="4715568"/>
            <a:ext cx="398821" cy="803842"/>
          </a:xfrm>
          <a:prstGeom prst="straightConnector1">
            <a:avLst/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181600" y="5519410"/>
            <a:ext cx="28863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minus</a:t>
            </a:r>
            <a:endParaRPr lang="en-US" sz="2800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560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9" grpId="0"/>
      <p:bldP spid="24" grpId="0"/>
      <p:bldP spid="3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2954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5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5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0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525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2954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4 – 4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0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4215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9 – 3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6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586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7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3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4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99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10 – 0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81484" y="3273421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10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73133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ingers clipart finger press, Fingers finger press Transparent ..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" b="99423" l="889" r="100000">
                        <a14:foregroundMark x1="70111" y1="24423" x2="71778" y2="76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62400"/>
            <a:ext cx="4038600" cy="23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33168" y="1981200"/>
            <a:ext cx="74676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Practice on your own!</a:t>
            </a:r>
            <a:endParaRPr lang="en-US" sz="6500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57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3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1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2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3424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4 – 0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4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86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2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0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2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976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8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6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2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133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447800" y="1981200"/>
            <a:ext cx="6248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Parts of Subtraction Sentence:</a:t>
            </a:r>
            <a:endParaRPr lang="en-US" sz="40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076081" y="4114802"/>
            <a:ext cx="990600" cy="1134397"/>
          </a:xfrm>
          <a:prstGeom prst="rect">
            <a:avLst/>
          </a:prstGeom>
          <a:solidFill>
            <a:srgbClr val="FFFF29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3974836" y="4140161"/>
            <a:ext cx="990600" cy="1134397"/>
          </a:xfrm>
          <a:prstGeom prst="rect">
            <a:avLst/>
          </a:prstGeom>
          <a:solidFill>
            <a:srgbClr val="FFFF29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019800" y="4140160"/>
            <a:ext cx="990600" cy="1134397"/>
          </a:xfrm>
          <a:prstGeom prst="rect">
            <a:avLst/>
          </a:prstGeom>
          <a:solidFill>
            <a:srgbClr val="FFFF29"/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258961" y="4191001"/>
            <a:ext cx="68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KG Blank Space Solid" pitchFamily="2" charset="0"/>
              </a:rPr>
              <a:t>7</a:t>
            </a:r>
            <a:endParaRPr lang="en-US" sz="6600" dirty="0">
              <a:latin typeface="KG Blank Space Solid" pitchFamily="2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127236" y="4216360"/>
            <a:ext cx="68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atin typeface="KG Blank Space Solid" pitchFamily="2" charset="0"/>
              </a:rPr>
              <a:t>3</a:t>
            </a:r>
            <a:endParaRPr lang="en-US" sz="6600" dirty="0">
              <a:latin typeface="KG Blank Space Solid" pitchFamily="2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172200" y="4166562"/>
            <a:ext cx="68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atin typeface="KG Blank Space Solid" pitchFamily="2" charset="0"/>
              </a:rPr>
              <a:t>4</a:t>
            </a:r>
            <a:endParaRPr lang="en-US" sz="6600" dirty="0">
              <a:latin typeface="KG Blank Space Solid" pitchFamily="2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319516" y="4185880"/>
            <a:ext cx="68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-</a:t>
            </a:r>
            <a:endParaRPr lang="en-US" sz="6600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238746" y="4216360"/>
            <a:ext cx="685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=</a:t>
            </a:r>
            <a:endParaRPr lang="en-US" sz="6600" dirty="0">
              <a:ln w="190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2571381" y="3855924"/>
            <a:ext cx="0" cy="22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582688" y="3352800"/>
            <a:ext cx="2724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minuend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flipV="1">
            <a:off x="4470136" y="5324356"/>
            <a:ext cx="0" cy="22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3200400" y="5523836"/>
            <a:ext cx="2724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subtrahend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 flipV="1">
            <a:off x="6515100" y="3878826"/>
            <a:ext cx="0" cy="228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5338298" y="3352799"/>
            <a:ext cx="27241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n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difference</a:t>
            </a:r>
            <a:endParaRPr lang="en-US" sz="3200" b="1" dirty="0">
              <a:ln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16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20" grpId="0" animBg="1"/>
      <p:bldP spid="5" grpId="0"/>
      <p:bldP spid="21" grpId="0"/>
      <p:bldP spid="22" grpId="0"/>
      <p:bldP spid="25" grpId="0"/>
      <p:bldP spid="26" grpId="0"/>
      <p:bldP spid="11" grpId="0"/>
      <p:bldP spid="28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10 – 5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5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754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6 – 1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5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481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478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9</a:t>
            </a:r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 – 9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340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0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558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169" y="2531806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93" y="2514599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1460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628" y="402609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33" y="402609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071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169" y="2531806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1093" y="2514599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1460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628" y="402609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Apple Fruit Clip art - Mac png download - 800*800 - Free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333" y="4026090"/>
            <a:ext cx="1160061" cy="1160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2362200" y="548640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5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0253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3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9565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-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6181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=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77897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2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 flipV="1">
            <a:off x="3834797" y="2788381"/>
            <a:ext cx="1219055" cy="685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flipV="1">
            <a:off x="1765690" y="2777320"/>
            <a:ext cx="1219055" cy="685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V="1">
            <a:off x="6083855" y="2796984"/>
            <a:ext cx="1219055" cy="6858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343259" y="4343400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KG Blank Space Solid" pitchFamily="2" charset="0"/>
              </a:rPr>
              <a:t>1</a:t>
            </a:r>
            <a:endParaRPr lang="en-US" sz="44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KG Blank Space Solid" pitchFamily="2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05400" y="4343399"/>
            <a:ext cx="30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KG Blank Space Solid" pitchFamily="2" charset="0"/>
              </a:rPr>
              <a:t>2</a:t>
            </a:r>
            <a:endParaRPr lang="en-US" sz="44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KG Blank Space Soli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077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  <p:bldP spid="38" grpId="0"/>
      <p:bldP spid="41" grpId="0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Curved Connector 2"/>
          <p:cNvCxnSpPr/>
          <p:nvPr/>
        </p:nvCxnSpPr>
        <p:spPr>
          <a:xfrm rot="16200000" flipH="1">
            <a:off x="1927568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6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Curved Connector 24"/>
          <p:cNvCxnSpPr/>
          <p:nvPr/>
        </p:nvCxnSpPr>
        <p:spPr>
          <a:xfrm rot="16200000" flipH="1">
            <a:off x="3549291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16200000" flipH="1">
            <a:off x="5210651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6200000" flipH="1">
            <a:off x="6856664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59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219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32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327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/>
          <p:cNvSpPr txBox="1"/>
          <p:nvPr/>
        </p:nvSpPr>
        <p:spPr>
          <a:xfrm>
            <a:off x="2362200" y="548640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4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40253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1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9565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-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61819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=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77897" y="54544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3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cxnSp>
        <p:nvCxnSpPr>
          <p:cNvPr id="3" name="Curved Connector 2"/>
          <p:cNvCxnSpPr/>
          <p:nvPr/>
        </p:nvCxnSpPr>
        <p:spPr>
          <a:xfrm rot="16200000" flipH="1">
            <a:off x="1927568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4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136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Curved Connector 24"/>
          <p:cNvCxnSpPr/>
          <p:nvPr/>
        </p:nvCxnSpPr>
        <p:spPr>
          <a:xfrm rot="16200000" flipH="1">
            <a:off x="3549291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urved Connector 25"/>
          <p:cNvCxnSpPr/>
          <p:nvPr/>
        </p:nvCxnSpPr>
        <p:spPr>
          <a:xfrm rot="16200000" flipH="1">
            <a:off x="5210651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urved Connector 26"/>
          <p:cNvCxnSpPr/>
          <p:nvPr/>
        </p:nvCxnSpPr>
        <p:spPr>
          <a:xfrm rot="16200000" flipH="1">
            <a:off x="6856664" y="4213568"/>
            <a:ext cx="990600" cy="488264"/>
          </a:xfrm>
          <a:prstGeom prst="curvedConnector3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59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0219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Blue Balloon clipart - Balloon, Purple, Blue, transparent clip ar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6232" y="2209800"/>
            <a:ext cx="27432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Connector 15"/>
          <p:cNvCxnSpPr/>
          <p:nvPr/>
        </p:nvCxnSpPr>
        <p:spPr>
          <a:xfrm flipV="1">
            <a:off x="1569208" y="2198737"/>
            <a:ext cx="1219055" cy="175260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3658487" y="261706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KG Blank Space Solid" pitchFamily="2" charset="0"/>
              </a:rPr>
              <a:t>1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KG Blank Space Solid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157909" y="2613372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KG Blank Space Solid" pitchFamily="2" charset="0"/>
              </a:rPr>
              <a:t>2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KG Blank Space Solid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803030" y="2613372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rgbClr val="FFFF00"/>
                </a:solidFill>
                <a:latin typeface="KG Blank Space Solid" pitchFamily="2" charset="0"/>
              </a:rPr>
              <a:t>3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rgbClr val="FFFF00"/>
              </a:solidFill>
              <a:latin typeface="KG Blank Space Soli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4937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5" grpId="0"/>
      <p:bldP spid="36" grpId="0"/>
      <p:bldP spid="37" grpId="0"/>
      <p:bldP spid="38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1676400" y="2536723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2692814" y="2558846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3683414" y="2558846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4750214" y="2558846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5817014" y="2558846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yakult clipart Yakult Bottle Drink clipart - Bottle, Drink ...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9038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099" t="13052" r="36610"/>
          <a:stretch/>
        </p:blipFill>
        <p:spPr bwMode="auto">
          <a:xfrm>
            <a:off x="6807614" y="2558846"/>
            <a:ext cx="744326" cy="1478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2226071" y="4876800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6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266410" y="48448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0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3359530" y="48448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-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325690" y="48448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=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141768" y="4844845"/>
            <a:ext cx="30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</a:rPr>
              <a:t>6</a:t>
            </a:r>
            <a:endParaRPr lang="en-US" sz="5400" b="1" dirty="0">
              <a:ln w="28575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43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4" grpId="0"/>
      <p:bldP spid="39" grpId="0"/>
      <p:bldP spid="4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Fingers clipart finger press, Fingers finger press Transparent ...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85" b="99423" l="889" r="100000">
                        <a14:foregroundMark x1="70111" y1="24423" x2="71778" y2="763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962400"/>
            <a:ext cx="4038600" cy="2333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85800" y="1906068"/>
            <a:ext cx="79248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500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Let’s </a:t>
            </a:r>
            <a:r>
              <a:rPr lang="en-US" sz="6500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Practice Together!</a:t>
            </a:r>
            <a:endParaRPr lang="en-US" sz="6500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5423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rowd children with chalkboard vector image on | Frases para 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" t="2712" r="2097" b="22414"/>
          <a:stretch/>
        </p:blipFill>
        <p:spPr bwMode="auto">
          <a:xfrm>
            <a:off x="0" y="0"/>
            <a:ext cx="915643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3000" y="3308194"/>
            <a:ext cx="4800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4 – 1 =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81600" y="3288169"/>
            <a:ext cx="289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 smtClean="0">
                <a:ln w="57150">
                  <a:solidFill>
                    <a:schemeClr val="tx1"/>
                  </a:solidFill>
                </a:ln>
                <a:solidFill>
                  <a:schemeClr val="bg1"/>
                </a:solidFill>
                <a:latin typeface="KG Blank Space Solid" pitchFamily="2" charset="0"/>
                <a:ea typeface="KBDunkTank" pitchFamily="2" charset="0"/>
              </a:rPr>
              <a:t>3</a:t>
            </a:r>
            <a:endParaRPr lang="en-US" sz="9600" b="1" dirty="0">
              <a:ln w="57150">
                <a:solidFill>
                  <a:schemeClr val="tx1"/>
                </a:solidFill>
              </a:ln>
              <a:solidFill>
                <a:schemeClr val="bg1"/>
              </a:solidFill>
              <a:latin typeface="KG Blank Space Solid" pitchFamily="2" charset="0"/>
              <a:ea typeface="KBDunkTank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6189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113</Words>
  <Application>Microsoft Office PowerPoint</Application>
  <PresentationFormat>On-screen Show (4:3)</PresentationFormat>
  <Paragraphs>62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acer</dc:creator>
  <cp:lastModifiedBy>acer</cp:lastModifiedBy>
  <cp:revision>12</cp:revision>
  <dcterms:created xsi:type="dcterms:W3CDTF">2020-04-01T08:30:30Z</dcterms:created>
  <dcterms:modified xsi:type="dcterms:W3CDTF">2020-04-01T15:05:04Z</dcterms:modified>
</cp:coreProperties>
</file>