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58" r:id="rId8"/>
    <p:sldId id="259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2" r:id="rId17"/>
    <p:sldId id="274" r:id="rId18"/>
    <p:sldId id="26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C11D-9327-481C-84FA-B8F7EE79801D}" type="datetimeFigureOut">
              <a:rPr lang="en-PH" smtClean="0"/>
              <a:t>19/12/2019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9931-B76A-4204-8C90-FF79F3873124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70668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C11D-9327-481C-84FA-B8F7EE79801D}" type="datetimeFigureOut">
              <a:rPr lang="en-PH" smtClean="0"/>
              <a:t>19/12/2019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9931-B76A-4204-8C90-FF79F3873124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6168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C11D-9327-481C-84FA-B8F7EE79801D}" type="datetimeFigureOut">
              <a:rPr lang="en-PH" smtClean="0"/>
              <a:t>19/12/2019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9931-B76A-4204-8C90-FF79F3873124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36578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C11D-9327-481C-84FA-B8F7EE79801D}" type="datetimeFigureOut">
              <a:rPr lang="en-PH" smtClean="0"/>
              <a:t>19/12/2019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9931-B76A-4204-8C90-FF79F3873124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80361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C11D-9327-481C-84FA-B8F7EE79801D}" type="datetimeFigureOut">
              <a:rPr lang="en-PH" smtClean="0"/>
              <a:t>19/12/2019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9931-B76A-4204-8C90-FF79F3873124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6334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C11D-9327-481C-84FA-B8F7EE79801D}" type="datetimeFigureOut">
              <a:rPr lang="en-PH" smtClean="0"/>
              <a:t>19/12/2019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9931-B76A-4204-8C90-FF79F3873124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91357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C11D-9327-481C-84FA-B8F7EE79801D}" type="datetimeFigureOut">
              <a:rPr lang="en-PH" smtClean="0"/>
              <a:t>19/12/2019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9931-B76A-4204-8C90-FF79F3873124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17959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C11D-9327-481C-84FA-B8F7EE79801D}" type="datetimeFigureOut">
              <a:rPr lang="en-PH" smtClean="0"/>
              <a:t>19/12/2019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9931-B76A-4204-8C90-FF79F3873124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213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C11D-9327-481C-84FA-B8F7EE79801D}" type="datetimeFigureOut">
              <a:rPr lang="en-PH" smtClean="0"/>
              <a:t>19/12/2019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9931-B76A-4204-8C90-FF79F3873124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64693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C11D-9327-481C-84FA-B8F7EE79801D}" type="datetimeFigureOut">
              <a:rPr lang="en-PH" smtClean="0"/>
              <a:t>19/12/2019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9931-B76A-4204-8C90-FF79F3873124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6278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BC11D-9327-481C-84FA-B8F7EE79801D}" type="datetimeFigureOut">
              <a:rPr lang="en-PH" smtClean="0"/>
              <a:t>19/12/2019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9931-B76A-4204-8C90-FF79F3873124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5812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BC11D-9327-481C-84FA-B8F7EE79801D}" type="datetimeFigureOut">
              <a:rPr lang="en-PH" smtClean="0"/>
              <a:t>19/12/2019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79931-B76A-4204-8C90-FF79F3873124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001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15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7747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9440"/>
          </a:xfrm>
        </p:spPr>
      </p:pic>
    </p:spTree>
    <p:extLst>
      <p:ext uri="{BB962C8B-B14F-4D97-AF65-F5344CB8AC3E}">
        <p14:creationId xmlns:p14="http://schemas.microsoft.com/office/powerpoint/2010/main" val="225341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988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0803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9440"/>
          </a:xfrm>
        </p:spPr>
      </p:pic>
    </p:spTree>
    <p:extLst>
      <p:ext uri="{BB962C8B-B14F-4D97-AF65-F5344CB8AC3E}">
        <p14:creationId xmlns:p14="http://schemas.microsoft.com/office/powerpoint/2010/main" val="364274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5674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377"/>
            <a:ext cx="12192000" cy="6753497"/>
          </a:xfrm>
        </p:spPr>
      </p:pic>
    </p:spTree>
    <p:extLst>
      <p:ext uri="{BB962C8B-B14F-4D97-AF65-F5344CB8AC3E}">
        <p14:creationId xmlns:p14="http://schemas.microsoft.com/office/powerpoint/2010/main" val="28071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107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563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3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2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43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602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14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77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4514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6523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4584</TotalTime>
  <Words>0</Words>
  <Application>Microsoft Office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Rina Pastrana</dc:creator>
  <cp:lastModifiedBy>Rina Pastrana</cp:lastModifiedBy>
  <cp:revision>4</cp:revision>
  <dcterms:created xsi:type="dcterms:W3CDTF">2019-12-18T22:59:52Z</dcterms:created>
  <dcterms:modified xsi:type="dcterms:W3CDTF">2019-12-22T03:24:13Z</dcterms:modified>
</cp:coreProperties>
</file>