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59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3888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3232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6071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94431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83981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28920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75969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7019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95755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909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069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50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9415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909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7910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795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86156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ECEB656-6111-4C09-AC71-B89F3A098D80}" type="datetimeFigureOut">
              <a:rPr lang="en-PH" smtClean="0"/>
              <a:t>19/04/2020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PH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82F5728-1B65-41DA-A6CE-146763D06EC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6844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PH" sz="16600" dirty="0" smtClean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Addition</a:t>
            </a:r>
            <a:endParaRPr lang="en-PH" sz="16600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PH" sz="9600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4-digit</a:t>
            </a:r>
            <a:endParaRPr lang="en-PH" sz="9600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3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1. 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PH" sz="9600" dirty="0" smtClean="0"/>
              <a:t>  </a:t>
            </a:r>
            <a:r>
              <a:rPr lang="en-PH" sz="13800" dirty="0" smtClean="0"/>
              <a:t>2397</a:t>
            </a:r>
          </a:p>
          <a:p>
            <a:pPr marL="0" indent="0" algn="ctr">
              <a:buNone/>
            </a:pPr>
            <a:r>
              <a:rPr lang="en-PH" sz="13800" dirty="0" smtClean="0"/>
              <a:t>+2473</a:t>
            </a:r>
          </a:p>
          <a:p>
            <a:endParaRPr lang="en-PH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812146" y="5718220"/>
            <a:ext cx="4932609" cy="515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29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2. 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PH" dirty="0" smtClean="0"/>
              <a:t>           </a:t>
            </a:r>
            <a:r>
              <a:rPr lang="en-PH" sz="13800" dirty="0" smtClean="0"/>
              <a:t>5873</a:t>
            </a:r>
          </a:p>
          <a:p>
            <a:pPr marL="0" indent="0" algn="ctr">
              <a:buNone/>
            </a:pPr>
            <a:r>
              <a:rPr lang="en-PH" sz="13800" dirty="0" smtClean="0"/>
              <a:t>+4629</a:t>
            </a:r>
            <a:endParaRPr lang="en-PH" sz="138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812146" y="5718220"/>
            <a:ext cx="4932609" cy="515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213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3. 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PH" dirty="0" smtClean="0"/>
              <a:t>            </a:t>
            </a:r>
            <a:r>
              <a:rPr lang="en-PH" sz="13800" dirty="0" smtClean="0"/>
              <a:t>7419</a:t>
            </a:r>
          </a:p>
          <a:p>
            <a:pPr marL="0" indent="0" algn="ctr">
              <a:buNone/>
            </a:pPr>
            <a:r>
              <a:rPr lang="en-PH" sz="13800" dirty="0" smtClean="0"/>
              <a:t>+6288</a:t>
            </a:r>
            <a:endParaRPr lang="en-PH" sz="138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812146" y="5718220"/>
            <a:ext cx="4932609" cy="515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31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4. 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PH" sz="13800" dirty="0" smtClean="0"/>
              <a:t>   8655</a:t>
            </a:r>
          </a:p>
          <a:p>
            <a:pPr marL="0" indent="0" algn="ctr">
              <a:buNone/>
            </a:pPr>
            <a:r>
              <a:rPr lang="en-PH" sz="13800" dirty="0" smtClean="0"/>
              <a:t>+7349</a:t>
            </a:r>
          </a:p>
          <a:p>
            <a:pPr marL="0" indent="0">
              <a:buNone/>
            </a:pPr>
            <a:endParaRPr lang="en-PH" sz="138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812146" y="5718220"/>
            <a:ext cx="4932609" cy="515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4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5. 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PH" sz="13800" dirty="0" smtClean="0"/>
              <a:t>  5388</a:t>
            </a:r>
          </a:p>
          <a:p>
            <a:pPr marL="0" indent="0" algn="ctr">
              <a:buNone/>
            </a:pPr>
            <a:r>
              <a:rPr lang="en-PH" sz="13800" dirty="0" smtClean="0"/>
              <a:t>+9365</a:t>
            </a:r>
            <a:endParaRPr lang="en-PH" sz="138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812146" y="5718220"/>
            <a:ext cx="4932609" cy="515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48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</TotalTime>
  <Words>32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Bahnschrift</vt:lpstr>
      <vt:lpstr>Bahnschrift SemiBold Condensed</vt:lpstr>
      <vt:lpstr>Century Gothic</vt:lpstr>
      <vt:lpstr>Wingdings 3</vt:lpstr>
      <vt:lpstr>Ion Boardroom</vt:lpstr>
      <vt:lpstr>Addition</vt:lpstr>
      <vt:lpstr>1. </vt:lpstr>
      <vt:lpstr>2. </vt:lpstr>
      <vt:lpstr>3. </vt:lpstr>
      <vt:lpstr>4. </vt:lpstr>
      <vt:lpstr>5.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Addition</dc:title>
  <dc:creator>Jayson</dc:creator>
  <cp:lastModifiedBy>Jayson</cp:lastModifiedBy>
  <cp:revision>4</cp:revision>
  <dcterms:created xsi:type="dcterms:W3CDTF">2020-04-19T06:35:34Z</dcterms:created>
  <dcterms:modified xsi:type="dcterms:W3CDTF">2020-04-19T06:53:36Z</dcterms:modified>
</cp:coreProperties>
</file>